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8"/>
    <p:restoredTop sz="77959"/>
  </p:normalViewPr>
  <p:slideViewPr>
    <p:cSldViewPr snapToGrid="0" snapToObjects="1">
      <p:cViewPr varScale="1">
        <p:scale>
          <a:sx n="98" d="100"/>
          <a:sy n="98" d="100"/>
        </p:scale>
        <p:origin x="584" y="192"/>
      </p:cViewPr>
      <p:guideLst>
        <p:guide orient="horz" pos="2160"/>
        <p:guide pos="3840"/>
      </p:guideLst>
    </p:cSldViewPr>
  </p:slideViewPr>
  <p:outlineViewPr>
    <p:cViewPr>
      <p:scale>
        <a:sx n="33" d="100"/>
        <a:sy n="33" d="100"/>
      </p:scale>
      <p:origin x="0" y="-1496"/>
    </p:cViewPr>
  </p:outlineViewPr>
  <p:notesTextViewPr>
    <p:cViewPr>
      <p:scale>
        <a:sx n="105" d="100"/>
        <a:sy n="10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6.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7.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8.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39.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0.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1.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2.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3.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4.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5.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6.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7.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48.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49.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0.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1.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4.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58.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hyperlink" Target="https://github.wwt.com/pages/hullt/devnet-quizzes/docker-fundamentals/"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7349119" y="2323723"/>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1553017"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5375040"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7349118" y="4943079"/>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7374645" y="2572741"/>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par>
                          <p:cTn id="12" fill="hold">
                            <p:stCondLst>
                              <p:cond delay="500"/>
                            </p:stCondLst>
                            <p:childTnLst>
                              <p:par>
                                <p:cTn id="13" presetID="9" presetClass="entr" presetSubtype="0" fill="hold" grpId="1"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dissolve">
                                      <p:cBhvr>
                                        <p:cTn id="28" dur="500"/>
                                        <p:tgtEl>
                                          <p:spTgt spid="1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outVertic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11"/>
                </p:tgtEl>
              </p:cMediaNode>
            </p:video>
            <p:seq concurrent="1" nextAc="seek">
              <p:cTn id="38" restart="whenNotActive" fill="hold" evtFilter="cancelBubble" nodeType="interactiveSeq">
                <p:stCondLst>
                  <p:cond evt="onClick" delay="0">
                    <p:tgtEl>
                      <p:spTgt spid="11"/>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209468" cy="523220"/>
          </a:xfrm>
          <a:prstGeom prst="rect">
            <a:avLst/>
          </a:prstGeom>
          <a:noFill/>
        </p:spPr>
        <p:txBody>
          <a:bodyPr wrap="none" rtlCol="0">
            <a:spAutoFit/>
          </a:bodyPr>
          <a:lstStyle/>
          <a:p>
            <a:r>
              <a:rPr lang="en-US" sz="2800" dirty="0">
                <a:solidFill>
                  <a:srgbClr val="FFFF00"/>
                </a:solidFill>
              </a:rPr>
              <a:t>LABEL version="1.0"</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789103" cy="523220"/>
          </a:xfrm>
          <a:prstGeom prst="rect">
            <a:avLst/>
          </a:prstGeom>
          <a:noFill/>
        </p:spPr>
        <p:txBody>
          <a:bodyPr wrap="none" rtlCol="0">
            <a:spAutoFit/>
          </a:bodyPr>
          <a:lstStyle/>
          <a:p>
            <a:r>
              <a:rPr lang="en-US" sz="2800" dirty="0">
                <a:solidFill>
                  <a:srgbClr val="FFFF00"/>
                </a:solidFill>
              </a:rPr>
              <a:t>LABEL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Specifies the </a:t>
            </a:r>
            <a:r>
              <a:rPr lang="en-US" dirty="0">
                <a:solidFill>
                  <a:srgbClr val="FFFF00"/>
                </a:solidFill>
              </a:rPr>
              <a:t>executable</a:t>
            </a:r>
            <a:r>
              <a:rPr lang="en-US" dirty="0"/>
              <a:t> for containers run at </a:t>
            </a:r>
            <a:r>
              <a:rPr lang="en-US" dirty="0">
                <a:solidFill>
                  <a:srgbClr val="FFFF00"/>
                </a:solidFill>
              </a:rPr>
              <a:t>startup </a:t>
            </a:r>
            <a:r>
              <a:rPr lang="en-US" dirty="0"/>
              <a:t>(</a:t>
            </a:r>
            <a:r>
              <a:rPr lang="en-US" dirty="0" err="1"/>
              <a:t>sh</a:t>
            </a:r>
            <a:r>
              <a:rPr lang="en-US" dirty="0"/>
              <a:t>, flask, etc.)</a:t>
            </a:r>
          </a:p>
          <a:p>
            <a:r>
              <a:rPr lang="en-US" dirty="0"/>
              <a:t>The </a:t>
            </a:r>
            <a:r>
              <a:rPr lang="en-US" dirty="0">
                <a:solidFill>
                  <a:srgbClr val="FFFF00"/>
                </a:solidFill>
              </a:rPr>
              <a:t>Final </a:t>
            </a:r>
            <a:r>
              <a:rPr lang="en-US" dirty="0" err="1"/>
              <a:t>Dockerfile</a:t>
            </a:r>
            <a:r>
              <a:rPr lang="en-US" dirty="0"/>
              <a:t> instruction</a:t>
            </a:r>
          </a:p>
          <a:p>
            <a:r>
              <a:rPr lang="en-US" dirty="0"/>
              <a:t>Only </a:t>
            </a:r>
            <a:r>
              <a:rPr lang="en-US" dirty="0">
                <a:solidFill>
                  <a:srgbClr val="FFFF00"/>
                </a:solidFill>
              </a:rPr>
              <a:t>one</a:t>
            </a:r>
            <a:r>
              <a:rPr lang="en-US" dirty="0"/>
              <a:t> CMD instruction allowed</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9651018"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necessary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command</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servers</a:t>
            </a:r>
            <a:r>
              <a:rPr lang="en-US" dirty="0"/>
              <a:t> and 2 x </a:t>
            </a:r>
            <a:r>
              <a:rPr lang="en-US" dirty="0">
                <a:solidFill>
                  <a:srgbClr val="7030A0"/>
                </a:solidFill>
              </a:rPr>
              <a:t>database servers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50"/>
                </a:solidFill>
              </a:rPr>
              <a:t>create/deploy</a:t>
            </a:r>
            <a:r>
              <a:rPr lang="en-US" dirty="0"/>
              <a:t> and </a:t>
            </a:r>
            <a:r>
              <a:rPr lang="en-US" dirty="0">
                <a:solidFill>
                  <a:srgbClr val="7030A0"/>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5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rgbClr val="7030A0"/>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2"/>
              </a:rPr>
              <a:t>https://github.wwt.com/pages/hullt/devnet-quizzes/docker-fundamentals/</a:t>
            </a:r>
            <a:endParaRPr lang="en-US" dirty="0"/>
          </a:p>
        </p:txBody>
      </p:sp>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3"/>
          <a:stretch>
            <a:fillRect/>
          </a:stretch>
        </p:blipFill>
        <p:spPr>
          <a:xfrm>
            <a:off x="3428288" y="1394749"/>
            <a:ext cx="5182312" cy="4068502"/>
          </a:xfrm>
          <a:prstGeom prst="rect">
            <a:avLst/>
          </a:prstGeom>
        </p:spPr>
      </p:pic>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6731</TotalTime>
  <Words>6630</Words>
  <Application>Microsoft Macintosh PowerPoint</Application>
  <PresentationFormat>Widescreen</PresentationFormat>
  <Paragraphs>840</Paragraphs>
  <Slides>90</Slides>
  <Notes>81</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180</cp:revision>
  <dcterms:created xsi:type="dcterms:W3CDTF">2020-02-11T00:22:44Z</dcterms:created>
  <dcterms:modified xsi:type="dcterms:W3CDTF">2020-03-16T20:36:37Z</dcterms:modified>
</cp:coreProperties>
</file>